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2" r:id="rId9"/>
    <p:sldId id="263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8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7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8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1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3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1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9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992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719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4257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24E792-2CE9-402A-9383-AD855CD9A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2090738"/>
            <a:ext cx="9067800" cy="25908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年度國小</a:t>
            </a:r>
            <a:b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高年級女性生理用品補助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a typeface="華康粗圓體" panose="020F0709000000000000" pitchFamily="49" charset="-120"/>
              </a:rPr>
              <a:t>兌換說明</a:t>
            </a:r>
            <a:endParaRPr lang="en-US" b="1" dirty="0">
              <a:solidFill>
                <a:schemeClr val="accent3">
                  <a:lumMod val="50000"/>
                </a:schemeClr>
              </a:solidFill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299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564643" y="757315"/>
            <a:ext cx="11198379" cy="1626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超商機台列印小白單</a:t>
            </a:r>
            <a:endParaRPr lang="en-US" altLang="zh-TW" sz="54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（請先至酷課雲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查詢兌換號</a:t>
            </a:r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碼）</a:t>
            </a:r>
            <a:endParaRPr lang="zh-TW" altLang="en-US" sz="5400" b="1" dirty="0">
              <a:solidFill>
                <a:schemeClr val="accent4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530A52-E3C5-4D7A-A8A1-D216E5F97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7" r="56753" b="62464"/>
          <a:stretch/>
        </p:blipFill>
        <p:spPr>
          <a:xfrm>
            <a:off x="564643" y="2383971"/>
            <a:ext cx="3432670" cy="38176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3A8790C-27A5-4032-BF1F-FF74A5A16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" t="37235" r="55695" b="42923"/>
          <a:stretch/>
        </p:blipFill>
        <p:spPr>
          <a:xfrm>
            <a:off x="4146897" y="3234533"/>
            <a:ext cx="3432670" cy="29671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BF41BFF-40EC-4586-8108-9800BDDA1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" t="57212" r="55645" b="22946"/>
          <a:stretch/>
        </p:blipFill>
        <p:spPr>
          <a:xfrm>
            <a:off x="7882252" y="3253933"/>
            <a:ext cx="3432670" cy="29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564643" y="757315"/>
            <a:ext cx="11198379" cy="1626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超商機台列印小白單</a:t>
            </a:r>
            <a:endParaRPr lang="en-US" altLang="zh-TW" sz="54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（請先至酷課雲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查詢兌換號</a:t>
            </a:r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碼）</a:t>
            </a:r>
            <a:endParaRPr lang="zh-TW" altLang="en-US" sz="5400" b="1" dirty="0">
              <a:solidFill>
                <a:schemeClr val="accent4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530A52-E3C5-4D7A-A8A1-D216E5F97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7" r="56753" b="83407"/>
          <a:stretch/>
        </p:blipFill>
        <p:spPr>
          <a:xfrm>
            <a:off x="564643" y="2383972"/>
            <a:ext cx="3432670" cy="6858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3A8790C-27A5-4032-BF1F-FF74A5A16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63" t="17371" r="2990" b="62787"/>
          <a:stretch/>
        </p:blipFill>
        <p:spPr>
          <a:xfrm>
            <a:off x="4146897" y="3234533"/>
            <a:ext cx="3432670" cy="29671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BF41BFF-40EC-4586-8108-9800BDDA1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14" t="37478" r="2939" b="42680"/>
          <a:stretch/>
        </p:blipFill>
        <p:spPr>
          <a:xfrm>
            <a:off x="7882252" y="3253933"/>
            <a:ext cx="3432670" cy="296713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EE55DB8-9539-4208-9D8F-182D56EBE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" t="76674" r="55044" b="3484"/>
          <a:stretch/>
        </p:blipFill>
        <p:spPr>
          <a:xfrm>
            <a:off x="564643" y="3253933"/>
            <a:ext cx="3432670" cy="29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3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564643" y="757315"/>
            <a:ext cx="11198379" cy="1626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超商機台列印小白單</a:t>
            </a:r>
            <a:endParaRPr lang="en-US" altLang="zh-TW" sz="54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（請先至酷課雲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查詢兌換號</a:t>
            </a:r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碼）</a:t>
            </a:r>
            <a:endParaRPr lang="zh-TW" altLang="en-US" sz="5400" b="1" dirty="0">
              <a:solidFill>
                <a:schemeClr val="accent4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530A52-E3C5-4D7A-A8A1-D216E5F97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7" r="56753" b="83407"/>
          <a:stretch/>
        </p:blipFill>
        <p:spPr>
          <a:xfrm>
            <a:off x="1805614" y="2513005"/>
            <a:ext cx="3432670" cy="6858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3A8790C-27A5-4032-BF1F-FF74A5A16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56" t="77106" r="1697" b="3052"/>
          <a:stretch/>
        </p:blipFill>
        <p:spPr>
          <a:xfrm>
            <a:off x="6236954" y="3327839"/>
            <a:ext cx="3432670" cy="296713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EE55DB8-9539-4208-9D8F-182D56EBE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68" t="56957" r="1885" b="23201"/>
          <a:stretch/>
        </p:blipFill>
        <p:spPr>
          <a:xfrm>
            <a:off x="1805614" y="3429000"/>
            <a:ext cx="3432670" cy="29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6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564643" y="757315"/>
            <a:ext cx="11198379" cy="1626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超商機台列印小白單</a:t>
            </a:r>
            <a:endParaRPr lang="en-US" altLang="zh-TW" sz="54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（請先至酷課雲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查詢兌換號</a:t>
            </a:r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碼）</a:t>
            </a:r>
            <a:endParaRPr lang="zh-TW" altLang="en-US" sz="5400" b="1" dirty="0">
              <a:solidFill>
                <a:schemeClr val="accent4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372660-7606-4127-82D0-4DB4238D6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36" r="34301" b="78978"/>
          <a:stretch/>
        </p:blipFill>
        <p:spPr>
          <a:xfrm>
            <a:off x="1261313" y="2276669"/>
            <a:ext cx="3217381" cy="61856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243D5C8-E64F-4D4C-A7BB-D3DEF2F38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59" r="15184" b="53370"/>
          <a:stretch/>
        </p:blipFill>
        <p:spPr>
          <a:xfrm>
            <a:off x="776121" y="3182533"/>
            <a:ext cx="3506630" cy="279452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153B01E-788E-4B71-AE4A-F6F7D15E6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" t="45964" r="12250" b="29074"/>
          <a:stretch/>
        </p:blipFill>
        <p:spPr>
          <a:xfrm>
            <a:off x="4478694" y="3182533"/>
            <a:ext cx="3506630" cy="297212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19D64BC-47C6-426A-A272-864F30964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" t="72216" r="12193" b="2822"/>
          <a:stretch/>
        </p:blipFill>
        <p:spPr>
          <a:xfrm>
            <a:off x="8181267" y="3182533"/>
            <a:ext cx="3506630" cy="29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496810" y="231583"/>
            <a:ext cx="11198379" cy="1626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超商機台列印小白單</a:t>
            </a:r>
            <a:endParaRPr lang="en-US" altLang="zh-TW" sz="54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37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（請先至酷課雲</a:t>
            </a:r>
            <a:r>
              <a:rPr lang="zh-TW" altLang="en-US" sz="37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查詢兌換號</a:t>
            </a:r>
            <a:r>
              <a:rPr lang="zh-TW" altLang="en-US" sz="37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碼）</a:t>
            </a:r>
            <a:endParaRPr lang="zh-TW" altLang="en-US" sz="3700" b="1" dirty="0">
              <a:solidFill>
                <a:schemeClr val="accent4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153B01E-788E-4B71-AE4A-F6F7D15E6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" t="45964" r="12250" b="29074"/>
          <a:stretch/>
        </p:blipFill>
        <p:spPr>
          <a:xfrm>
            <a:off x="4478694" y="3182533"/>
            <a:ext cx="3506630" cy="297212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B904144-20AA-48CB-A44D-7FD2A7F49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01" y="1825478"/>
            <a:ext cx="7368799" cy="46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2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639536" y="458268"/>
            <a:ext cx="8122158" cy="1075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TW" sz="5400" b="1" dirty="0">
                <a:solidFill>
                  <a:schemeClr val="accent4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5400" b="1" dirty="0">
                <a:solidFill>
                  <a:schemeClr val="accent4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年生理用品補助兌換方式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06FAE2-B02E-4CBA-B747-42C69FEEEBFC}"/>
              </a:ext>
            </a:extLst>
          </p:cNvPr>
          <p:cNvSpPr txBox="1">
            <a:spLocks/>
          </p:cNvSpPr>
          <p:nvPr/>
        </p:nvSpPr>
        <p:spPr>
          <a:xfrm>
            <a:off x="1022090" y="1268963"/>
            <a:ext cx="9997363" cy="51307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1.112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年</a:t>
            </a:r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3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月</a:t>
            </a:r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1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日起，納入本市公私立</a:t>
            </a:r>
            <a:r>
              <a:rPr lang="zh-TW" altLang="en-US" sz="36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國小高年級</a:t>
            </a:r>
            <a:endParaRPr lang="en-US" altLang="zh-TW" sz="36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10609000101010101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  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女學生為補助對象。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10609000101010101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2.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兌換通路商：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統一超商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、</a:t>
            </a:r>
            <a:r>
              <a:rPr lang="zh-TW" altLang="en-US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全家便利商店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、</a:t>
            </a:r>
            <a:r>
              <a:rPr lang="zh-TW" altLang="en-US" sz="3600" b="1" dirty="0">
                <a:solidFill>
                  <a:srgbClr val="FF6600"/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萊</a:t>
            </a:r>
            <a:endParaRPr lang="en-US" altLang="zh-TW" sz="3600" b="1" dirty="0">
              <a:solidFill>
                <a:srgbClr val="FF6600"/>
              </a:solidFill>
              <a:latin typeface="華康粗圓體" panose="020F0709000000000000" pitchFamily="49" charset="-120"/>
              <a:ea typeface="華康粗圓體" panose="02010609000101010101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solidFill>
                  <a:srgbClr val="FF6600"/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  </a:t>
            </a:r>
            <a:r>
              <a:rPr lang="zh-TW" altLang="en-US" sz="3600" b="1" dirty="0">
                <a:solidFill>
                  <a:srgbClr val="FF6600"/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爾富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共三家超商系統，全國門市提供服務。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10609000101010101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3.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每人每月派送</a:t>
            </a:r>
            <a:r>
              <a:rPr lang="en-US" altLang="zh-TW" sz="36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100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元電子兌換券</a:t>
            </a:r>
            <a:r>
              <a:rPr lang="en-US" altLang="zh-TW" sz="36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張至學生酷</a:t>
            </a:r>
            <a:endParaRPr lang="en-US" altLang="zh-TW" sz="36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課雲帳號。一券換一物（指定品項生理用</a:t>
            </a:r>
            <a:endParaRPr lang="en-US" altLang="zh-TW" sz="36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品），</a:t>
            </a:r>
            <a:r>
              <a:rPr lang="zh-TW" altLang="en-US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不找零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亦</a:t>
            </a:r>
            <a:r>
              <a:rPr lang="zh-TW" altLang="en-US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不可補差額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。每張效期為</a:t>
            </a: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個</a:t>
            </a:r>
            <a:endParaRPr lang="en-US" altLang="zh-TW" sz="36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月，如</a:t>
            </a: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月券效期為</a:t>
            </a:r>
            <a:r>
              <a:rPr lang="en-US" altLang="zh-TW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到</a:t>
            </a:r>
            <a:r>
              <a:rPr lang="en-US" altLang="zh-TW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4</a:t>
            </a:r>
            <a:r>
              <a:rPr lang="zh-TW" altLang="en-US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30</a:t>
            </a:r>
            <a:r>
              <a:rPr lang="zh-TW" altLang="en-US" sz="36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195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628650" y="719525"/>
            <a:ext cx="8122158" cy="1075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TW" sz="5400" b="1" dirty="0">
                <a:solidFill>
                  <a:schemeClr val="accent4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5400" b="1" dirty="0">
                <a:solidFill>
                  <a:schemeClr val="accent4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年生理用品兌換方式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06FAE2-B02E-4CBA-B747-42C69FEEEBFC}"/>
              </a:ext>
            </a:extLst>
          </p:cNvPr>
          <p:cNvSpPr txBox="1">
            <a:spLocks/>
          </p:cNvSpPr>
          <p:nvPr/>
        </p:nvSpPr>
        <p:spPr>
          <a:xfrm>
            <a:off x="1214867" y="1534886"/>
            <a:ext cx="9224534" cy="4920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4.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三種方式派送</a:t>
            </a: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—</a:t>
            </a:r>
          </a:p>
          <a:p>
            <a:pPr>
              <a:lnSpc>
                <a:spcPts val="4500"/>
              </a:lnSpc>
            </a:pP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(1)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手機「酷課</a:t>
            </a: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APP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」</a:t>
            </a:r>
            <a:endParaRPr lang="en-US" altLang="zh-TW" sz="36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(2)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電腦「酷課雲」網頁列印條碼</a:t>
            </a:r>
            <a:endParaRPr lang="en-US" altLang="zh-TW" sz="36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(3)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超商機台列印小白單</a:t>
            </a:r>
            <a:endParaRPr lang="en-US" altLang="zh-TW" sz="36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   （請先至酷課雲網頁查詢兌換號碼）</a:t>
            </a:r>
            <a:endParaRPr lang="en-US" altLang="zh-TW" sz="36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10609000101010101" pitchFamily="49" charset="-120"/>
              </a:rPr>
              <a:t>5.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10609000101010101" pitchFamily="49" charset="-120"/>
              </a:rPr>
              <a:t>請用學生酷課雲帳號或家長親子綁定帳號</a:t>
            </a:r>
            <a:endParaRPr lang="en-US" altLang="zh-TW" sz="3600" b="1" dirty="0">
              <a:latin typeface="華康粗圓體" panose="020F0709000000000000" pitchFamily="49" charset="-120"/>
              <a:ea typeface="華康粗圓體" panose="02010609000101010101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600" b="1" dirty="0">
                <a:latin typeface="華康粗圓體" panose="020F0709000000000000" pitchFamily="49" charset="-120"/>
                <a:ea typeface="華康粗圓體" panose="02010609000101010101" pitchFamily="49" charset="-120"/>
              </a:rPr>
              <a:t>  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10609000101010101" pitchFamily="49" charset="-120"/>
              </a:rPr>
              <a:t>登入「酷課</a:t>
            </a:r>
            <a:r>
              <a:rPr lang="en-US" altLang="zh-TW" sz="3600" b="1" dirty="0">
                <a:latin typeface="華康粗圓體" panose="020F0709000000000000" pitchFamily="49" charset="-120"/>
                <a:ea typeface="華康粗圓體" panose="02010609000101010101" pitchFamily="49" charset="-120"/>
              </a:rPr>
              <a:t>APP</a:t>
            </a:r>
            <a:r>
              <a:rPr lang="zh-TW" altLang="en-US" sz="3600" b="1" dirty="0">
                <a:latin typeface="華康粗圓體" panose="020F0709000000000000" pitchFamily="49" charset="-120"/>
                <a:ea typeface="華康粗圓體" panose="02010609000101010101" pitchFamily="49" charset="-120"/>
              </a:rPr>
              <a:t>」或「酷課雲」。</a:t>
            </a:r>
            <a:endParaRPr lang="en-US" altLang="zh-TW" sz="3600" b="1" dirty="0">
              <a:latin typeface="華康粗圓體" panose="020F0709000000000000" pitchFamily="49" charset="-120"/>
              <a:ea typeface="華康粗圓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170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628650" y="719525"/>
            <a:ext cx="8122158" cy="1075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手機「酷課</a:t>
            </a:r>
            <a:r>
              <a:rPr lang="en-US" altLang="zh-TW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APP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」</a:t>
            </a:r>
            <a:r>
              <a:rPr lang="zh-TW" altLang="en-US" sz="5400" b="1" dirty="0">
                <a:solidFill>
                  <a:schemeClr val="accent4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兌換方式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0A74580-9454-43E2-AF76-C8A9AA0A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98" y="1836431"/>
            <a:ext cx="2509502" cy="15925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89A83F4-A52D-4079-A915-7530A906F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43" y="1857155"/>
            <a:ext cx="2111829" cy="457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87029B4-9D7E-4FD5-91FA-9F3D0FF5EF14}"/>
              </a:ext>
            </a:extLst>
          </p:cNvPr>
          <p:cNvSpPr/>
          <p:nvPr/>
        </p:nvSpPr>
        <p:spPr>
          <a:xfrm>
            <a:off x="3814143" y="2884714"/>
            <a:ext cx="1802886" cy="91439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女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06F3C6B-B559-4A7F-8A0A-CEE39CAB4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915" y="1857157"/>
            <a:ext cx="2111829" cy="4570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AACF4DD5-20AF-48A2-ACF2-C1E88EB109F4}"/>
              </a:ext>
            </a:extLst>
          </p:cNvPr>
          <p:cNvSpPr/>
          <p:nvPr/>
        </p:nvSpPr>
        <p:spPr>
          <a:xfrm>
            <a:off x="6234915" y="2127043"/>
            <a:ext cx="2111828" cy="107574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女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A1324DB-6ABB-4E36-8752-6BD57C6FF0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13"/>
          <a:stretch/>
        </p:blipFill>
        <p:spPr>
          <a:xfrm>
            <a:off x="8686802" y="1780084"/>
            <a:ext cx="2251061" cy="4690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6EAD80F-2108-443A-BEFB-70EBB04630CC}"/>
              </a:ext>
            </a:extLst>
          </p:cNvPr>
          <p:cNvSpPr/>
          <p:nvPr/>
        </p:nvSpPr>
        <p:spPr>
          <a:xfrm>
            <a:off x="8756596" y="2249176"/>
            <a:ext cx="2111828" cy="83147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718A360-1710-45A6-9EEF-CDB44E9DD6AB}"/>
              </a:ext>
            </a:extLst>
          </p:cNvPr>
          <p:cNvSpPr txBox="1"/>
          <p:nvPr/>
        </p:nvSpPr>
        <p:spPr>
          <a:xfrm>
            <a:off x="8696403" y="3341913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家長可幫忙兌換，</a:t>
            </a:r>
            <a:endParaRPr kumimoji="1" lang="en-US" altLang="zh-TW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並能進行多位子女的切換</a:t>
            </a:r>
          </a:p>
        </p:txBody>
      </p:sp>
    </p:spTree>
    <p:extLst>
      <p:ext uri="{BB962C8B-B14F-4D97-AF65-F5344CB8AC3E}">
        <p14:creationId xmlns:p14="http://schemas.microsoft.com/office/powerpoint/2010/main" val="307515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F6FBDC9-BFBE-449F-8F2F-CF4ECAC32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4" y="2038846"/>
            <a:ext cx="5548683" cy="36168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564643" y="757315"/>
            <a:ext cx="11198379" cy="1015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電腦「酷課雲」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網頁列印條碼或查詢號</a:t>
            </a:r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zh-TW" altLang="en-US" sz="5400" b="1" dirty="0">
              <a:solidFill>
                <a:schemeClr val="accent4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AACF4DD5-20AF-48A2-ACF2-C1E88EB109F4}"/>
              </a:ext>
            </a:extLst>
          </p:cNvPr>
          <p:cNvSpPr/>
          <p:nvPr/>
        </p:nvSpPr>
        <p:spPr>
          <a:xfrm>
            <a:off x="1422400" y="2891126"/>
            <a:ext cx="1298222" cy="107574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BC01150-0142-4A1D-ADE5-2A8A3C342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75" y="1968290"/>
            <a:ext cx="4114725" cy="4187768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87029B4-9D7E-4FD5-91FA-9F3D0FF5EF14}"/>
              </a:ext>
            </a:extLst>
          </p:cNvPr>
          <p:cNvSpPr/>
          <p:nvPr/>
        </p:nvSpPr>
        <p:spPr>
          <a:xfrm>
            <a:off x="7666475" y="2257778"/>
            <a:ext cx="2041969" cy="117122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293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564643" y="757315"/>
            <a:ext cx="11198379" cy="1015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電腦「酷課雲」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網頁列印條碼或查詢號</a:t>
            </a:r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zh-TW" altLang="en-US" sz="5400" b="1" dirty="0">
              <a:solidFill>
                <a:schemeClr val="accent4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EEC4BB4-DC23-4E2D-B122-2EB6C9994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4" t="20680" r="14149" b="57083"/>
          <a:stretch/>
        </p:blipFill>
        <p:spPr>
          <a:xfrm>
            <a:off x="564642" y="1772357"/>
            <a:ext cx="5174217" cy="43283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5CBC95C-FE3F-48D4-8155-BF179C1A4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" t="42348" r="10920" b="41111"/>
          <a:stretch/>
        </p:blipFill>
        <p:spPr>
          <a:xfrm>
            <a:off x="5932854" y="1772357"/>
            <a:ext cx="5174215" cy="32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564643" y="757315"/>
            <a:ext cx="11198379" cy="1015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電腦「酷課雲」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網頁列印條碼或查詢號</a:t>
            </a:r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zh-TW" altLang="en-US" sz="5400" b="1" dirty="0">
              <a:solidFill>
                <a:schemeClr val="accent4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EEC4BB4-DC23-4E2D-B122-2EB6C9994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" t="58406" r="11607" b="24572"/>
          <a:stretch/>
        </p:blipFill>
        <p:spPr>
          <a:xfrm>
            <a:off x="743213" y="1772356"/>
            <a:ext cx="5174217" cy="331328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5CBC95C-FE3F-48D4-8155-BF179C1A4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" t="75043" r="12855" b="938"/>
          <a:stretch/>
        </p:blipFill>
        <p:spPr>
          <a:xfrm>
            <a:off x="6096000" y="1772357"/>
            <a:ext cx="5174215" cy="46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1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564643" y="757315"/>
            <a:ext cx="11198379" cy="1626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超商機台列印小白單</a:t>
            </a:r>
            <a:endParaRPr lang="en-US" altLang="zh-TW" sz="54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（請先至酷課雲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查詢兌換號</a:t>
            </a:r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碼）</a:t>
            </a:r>
            <a:endParaRPr lang="zh-TW" altLang="en-US" sz="5400" b="1" dirty="0">
              <a:solidFill>
                <a:schemeClr val="accent4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90B550D-B878-4CC8-B8A2-5147BCD3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28" r="33012" b="84274"/>
          <a:stretch/>
        </p:blipFill>
        <p:spPr>
          <a:xfrm>
            <a:off x="1099125" y="2383970"/>
            <a:ext cx="3402698" cy="55517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BE892DC-3044-47E9-A421-A36A9D79F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" t="17569" r="-750" b="62515"/>
          <a:stretch/>
        </p:blipFill>
        <p:spPr>
          <a:xfrm>
            <a:off x="1099125" y="3103518"/>
            <a:ext cx="4171499" cy="313291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77BBD87-4B93-46B0-9F55-DF52BBAA0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0" b="42704"/>
          <a:stretch/>
        </p:blipFill>
        <p:spPr>
          <a:xfrm>
            <a:off x="6096000" y="3103518"/>
            <a:ext cx="4171499" cy="31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9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17CDA-A4EA-46C6-AA73-3F3ED729D68D}"/>
              </a:ext>
            </a:extLst>
          </p:cNvPr>
          <p:cNvSpPr txBox="1">
            <a:spLocks/>
          </p:cNvSpPr>
          <p:nvPr/>
        </p:nvSpPr>
        <p:spPr>
          <a:xfrm>
            <a:off x="564643" y="757315"/>
            <a:ext cx="11198379" cy="1626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超商機台列印小白單</a:t>
            </a:r>
            <a:endParaRPr lang="en-US" altLang="zh-TW" sz="54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（請先至酷課雲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查詢兌換號</a:t>
            </a:r>
            <a:r>
              <a:rPr lang="zh-TW" altLang="en-US" sz="54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碼）</a:t>
            </a:r>
            <a:endParaRPr lang="zh-TW" altLang="en-US" sz="5400" b="1" dirty="0">
              <a:solidFill>
                <a:schemeClr val="accent4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BE892DC-3044-47E9-A421-A36A9D79F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15" t="56836" r="1115" b="23248"/>
          <a:stretch/>
        </p:blipFill>
        <p:spPr>
          <a:xfrm>
            <a:off x="1526163" y="2967775"/>
            <a:ext cx="4171499" cy="313291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77BBD87-4B93-46B0-9F55-DF52BBAA0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89" t="76469" r="1889" b="3615"/>
          <a:stretch/>
        </p:blipFill>
        <p:spPr>
          <a:xfrm>
            <a:off x="6882523" y="2967775"/>
            <a:ext cx="4171499" cy="313291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708412B-AE36-45C1-9430-86D20CE2D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28" r="33012" b="84274"/>
          <a:stretch/>
        </p:blipFill>
        <p:spPr>
          <a:xfrm>
            <a:off x="1591478" y="2262672"/>
            <a:ext cx="3402698" cy="5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99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肥皂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135</TotalTime>
  <Words>409</Words>
  <Application>Microsoft Office PowerPoint</Application>
  <PresentationFormat>寬螢幕</PresentationFormat>
  <Paragraphs>40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華康粗圓體</vt:lpstr>
      <vt:lpstr>微軟正黑體</vt:lpstr>
      <vt:lpstr>新細明體</vt:lpstr>
      <vt:lpstr>Garamond</vt:lpstr>
      <vt:lpstr>肥皂</vt:lpstr>
      <vt:lpstr>112年度國小 高年級女性生理用品補助兌換說明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112年度國小 高年級女性生理用品補助兌換說明</dc:title>
  <dc:creator>簡淑慧</dc:creator>
  <cp:lastModifiedBy>簡淑慧</cp:lastModifiedBy>
  <cp:revision>9</cp:revision>
  <dcterms:created xsi:type="dcterms:W3CDTF">2023-03-03T03:48:20Z</dcterms:created>
  <dcterms:modified xsi:type="dcterms:W3CDTF">2023-03-03T06:05:26Z</dcterms:modified>
</cp:coreProperties>
</file>